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hx3Q8Nbj3OCQhLR2+We47xkFao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666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Short circuit AND operator(&amp;&amp;)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696525" y="1457325"/>
            <a:ext cx="51885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Either we want to render something or nothing.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Use of short circuit operator.</a:t>
            </a:r>
            <a:endParaRPr/>
          </a:p>
        </p:txBody>
      </p:sp>
      <p:sp>
        <p:nvSpPr>
          <p:cNvPr id="167" name="Google Shape;167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Short Circuit Operator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